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12" r:id="rId5"/>
    <p:sldId id="333" r:id="rId6"/>
    <p:sldId id="334" r:id="rId7"/>
    <p:sldId id="335" r:id="rId8"/>
    <p:sldId id="357" r:id="rId9"/>
    <p:sldId id="360" r:id="rId10"/>
    <p:sldId id="348" r:id="rId11"/>
    <p:sldId id="350" r:id="rId12"/>
    <p:sldId id="352" r:id="rId13"/>
    <p:sldId id="353" r:id="rId14"/>
    <p:sldId id="354" r:id="rId15"/>
    <p:sldId id="356" r:id="rId16"/>
    <p:sldId id="355" r:id="rId17"/>
    <p:sldId id="349" r:id="rId18"/>
    <p:sldId id="363" r:id="rId19"/>
    <p:sldId id="362" r:id="rId20"/>
    <p:sldId id="359" r:id="rId21"/>
    <p:sldId id="358" r:id="rId22"/>
    <p:sldId id="361" r:id="rId23"/>
    <p:sldId id="341" r:id="rId24"/>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5" d="100"/>
          <a:sy n="65" d="100"/>
        </p:scale>
        <p:origin x="143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C76BDC2-66DB-4880-96F2-BF1E3852F836}"/>
    <pc:docChg chg="modSld">
      <pc:chgData name="Ben Nienhuis" userId="2c6c04f1-77c7-44b5-a463-93386779ab63" providerId="ADAL" clId="{DC76BDC2-66DB-4880-96F2-BF1E3852F836}" dt="2022-05-10T19:24:55.978" v="37" actId="6549"/>
      <pc:docMkLst>
        <pc:docMk/>
      </pc:docMkLst>
      <pc:sldChg chg="modSp">
        <pc:chgData name="Ben Nienhuis" userId="2c6c04f1-77c7-44b5-a463-93386779ab63" providerId="ADAL" clId="{DC76BDC2-66DB-4880-96F2-BF1E3852F836}" dt="2022-05-10T19:12:11.762" v="1" actId="20577"/>
        <pc:sldMkLst>
          <pc:docMk/>
          <pc:sldMk cId="3040018858" sldId="312"/>
        </pc:sldMkLst>
        <pc:spChg chg="mod">
          <ac:chgData name="Ben Nienhuis" userId="2c6c04f1-77c7-44b5-a463-93386779ab63" providerId="ADAL" clId="{DC76BDC2-66DB-4880-96F2-BF1E3852F836}" dt="2022-05-10T19:12:11.762" v="1" actId="20577"/>
          <ac:spMkLst>
            <pc:docMk/>
            <pc:sldMk cId="3040018858" sldId="312"/>
            <ac:spMk id="2" creationId="{E1F63243-4CBF-4C92-A833-E353A87BA17E}"/>
          </ac:spMkLst>
        </pc:spChg>
      </pc:sldChg>
      <pc:sldChg chg="addSp modAnim">
        <pc:chgData name="Ben Nienhuis" userId="2c6c04f1-77c7-44b5-a463-93386779ab63" providerId="ADAL" clId="{DC76BDC2-66DB-4880-96F2-BF1E3852F836}" dt="2022-05-10T19:23:16.712" v="6"/>
        <pc:sldMkLst>
          <pc:docMk/>
          <pc:sldMk cId="4122113687" sldId="333"/>
        </pc:sldMkLst>
        <pc:spChg chg="add">
          <ac:chgData name="Ben Nienhuis" userId="2c6c04f1-77c7-44b5-a463-93386779ab63" providerId="ADAL" clId="{DC76BDC2-66DB-4880-96F2-BF1E3852F836}" dt="2022-05-10T19:23:16.712" v="6"/>
          <ac:spMkLst>
            <pc:docMk/>
            <pc:sldMk cId="4122113687" sldId="333"/>
            <ac:spMk id="7" creationId="{7E172BFA-6B13-4F4A-96E6-7FFD470E89CD}"/>
          </ac:spMkLst>
        </pc:spChg>
      </pc:sldChg>
      <pc:sldChg chg="modSp">
        <pc:chgData name="Ben Nienhuis" userId="2c6c04f1-77c7-44b5-a463-93386779ab63" providerId="ADAL" clId="{DC76BDC2-66DB-4880-96F2-BF1E3852F836}" dt="2022-05-10T19:12:28.309" v="3" actId="6549"/>
        <pc:sldMkLst>
          <pc:docMk/>
          <pc:sldMk cId="2104810926" sldId="334"/>
        </pc:sldMkLst>
        <pc:spChg chg="mod">
          <ac:chgData name="Ben Nienhuis" userId="2c6c04f1-77c7-44b5-a463-93386779ab63" providerId="ADAL" clId="{DC76BDC2-66DB-4880-96F2-BF1E3852F836}" dt="2022-05-10T19:12:28.309" v="3" actId="6549"/>
          <ac:spMkLst>
            <pc:docMk/>
            <pc:sldMk cId="2104810926" sldId="334"/>
            <ac:spMk id="2" creationId="{E1F63243-4CBF-4C92-A833-E353A87BA17E}"/>
          </ac:spMkLst>
        </pc:spChg>
      </pc:sldChg>
      <pc:sldChg chg="modSp">
        <pc:chgData name="Ben Nienhuis" userId="2c6c04f1-77c7-44b5-a463-93386779ab63" providerId="ADAL" clId="{DC76BDC2-66DB-4880-96F2-BF1E3852F836}" dt="2022-05-10T19:12:33.941" v="5" actId="20577"/>
        <pc:sldMkLst>
          <pc:docMk/>
          <pc:sldMk cId="3763920539" sldId="335"/>
        </pc:sldMkLst>
        <pc:spChg chg="mod">
          <ac:chgData name="Ben Nienhuis" userId="2c6c04f1-77c7-44b5-a463-93386779ab63" providerId="ADAL" clId="{DC76BDC2-66DB-4880-96F2-BF1E3852F836}" dt="2022-05-10T19:12:33.941" v="5" actId="20577"/>
          <ac:spMkLst>
            <pc:docMk/>
            <pc:sldMk cId="3763920539" sldId="335"/>
            <ac:spMk id="2" creationId="{E1F63243-4CBF-4C92-A833-E353A87BA17E}"/>
          </ac:spMkLst>
        </pc:spChg>
      </pc:sldChg>
      <pc:sldChg chg="modSp">
        <pc:chgData name="Ben Nienhuis" userId="2c6c04f1-77c7-44b5-a463-93386779ab63" providerId="ADAL" clId="{DC76BDC2-66DB-4880-96F2-BF1E3852F836}" dt="2022-05-10T19:24:55.978" v="37" actId="6549"/>
        <pc:sldMkLst>
          <pc:docMk/>
          <pc:sldMk cId="1464223219" sldId="341"/>
        </pc:sldMkLst>
        <pc:spChg chg="mod">
          <ac:chgData name="Ben Nienhuis" userId="2c6c04f1-77c7-44b5-a463-93386779ab63" providerId="ADAL" clId="{DC76BDC2-66DB-4880-96F2-BF1E3852F836}" dt="2022-05-10T19:24:52.736" v="35" actId="6549"/>
          <ac:spMkLst>
            <pc:docMk/>
            <pc:sldMk cId="1464223219" sldId="341"/>
            <ac:spMk id="2" creationId="{E1F63243-4CBF-4C92-A833-E353A87BA17E}"/>
          </ac:spMkLst>
        </pc:spChg>
        <pc:spChg chg="mod">
          <ac:chgData name="Ben Nienhuis" userId="2c6c04f1-77c7-44b5-a463-93386779ab63" providerId="ADAL" clId="{DC76BDC2-66DB-4880-96F2-BF1E3852F836}" dt="2022-05-10T19:24:55.978" v="37" actId="6549"/>
          <ac:spMkLst>
            <pc:docMk/>
            <pc:sldMk cId="1464223219" sldId="341"/>
            <ac:spMk id="3" creationId="{9773F9A8-DF39-4F6B-8570-01F5531DB92D}"/>
          </ac:spMkLst>
        </pc:spChg>
      </pc:sldChg>
      <pc:sldChg chg="modSp">
        <pc:chgData name="Ben Nienhuis" userId="2c6c04f1-77c7-44b5-a463-93386779ab63" providerId="ADAL" clId="{DC76BDC2-66DB-4880-96F2-BF1E3852F836}" dt="2022-05-10T19:23:41.432" v="12" actId="6549"/>
        <pc:sldMkLst>
          <pc:docMk/>
          <pc:sldMk cId="2445262125" sldId="348"/>
        </pc:sldMkLst>
        <pc:spChg chg="mod">
          <ac:chgData name="Ben Nienhuis" userId="2c6c04f1-77c7-44b5-a463-93386779ab63" providerId="ADAL" clId="{DC76BDC2-66DB-4880-96F2-BF1E3852F836}" dt="2022-05-10T19:23:41.432" v="12" actId="6549"/>
          <ac:spMkLst>
            <pc:docMk/>
            <pc:sldMk cId="2445262125" sldId="348"/>
            <ac:spMk id="2" creationId="{E1F63243-4CBF-4C92-A833-E353A87BA17E}"/>
          </ac:spMkLst>
        </pc:spChg>
      </pc:sldChg>
      <pc:sldChg chg="modSp">
        <pc:chgData name="Ben Nienhuis" userId="2c6c04f1-77c7-44b5-a463-93386779ab63" providerId="ADAL" clId="{DC76BDC2-66DB-4880-96F2-BF1E3852F836}" dt="2022-05-10T19:24:20.140" v="23" actId="6549"/>
        <pc:sldMkLst>
          <pc:docMk/>
          <pc:sldMk cId="3971283718" sldId="349"/>
        </pc:sldMkLst>
        <pc:spChg chg="mod">
          <ac:chgData name="Ben Nienhuis" userId="2c6c04f1-77c7-44b5-a463-93386779ab63" providerId="ADAL" clId="{DC76BDC2-66DB-4880-96F2-BF1E3852F836}" dt="2022-05-10T19:24:20.140" v="23" actId="6549"/>
          <ac:spMkLst>
            <pc:docMk/>
            <pc:sldMk cId="3971283718" sldId="349"/>
            <ac:spMk id="2" creationId="{E1F63243-4CBF-4C92-A833-E353A87BA17E}"/>
          </ac:spMkLst>
        </pc:spChg>
      </pc:sldChg>
      <pc:sldChg chg="modSp">
        <pc:chgData name="Ben Nienhuis" userId="2c6c04f1-77c7-44b5-a463-93386779ab63" providerId="ADAL" clId="{DC76BDC2-66DB-4880-96F2-BF1E3852F836}" dt="2022-05-10T19:23:50.069" v="13" actId="1076"/>
        <pc:sldMkLst>
          <pc:docMk/>
          <pc:sldMk cId="485598178" sldId="350"/>
        </pc:sldMkLst>
        <pc:picChg chg="mod">
          <ac:chgData name="Ben Nienhuis" userId="2c6c04f1-77c7-44b5-a463-93386779ab63" providerId="ADAL" clId="{DC76BDC2-66DB-4880-96F2-BF1E3852F836}" dt="2022-05-10T19:23:50.069" v="13" actId="1076"/>
          <ac:picMkLst>
            <pc:docMk/>
            <pc:sldMk cId="485598178" sldId="350"/>
            <ac:picMk id="8" creationId="{88CBDAD8-555F-47DD-AD44-DD8DFB9A67E2}"/>
          </ac:picMkLst>
        </pc:picChg>
      </pc:sldChg>
      <pc:sldChg chg="modSp">
        <pc:chgData name="Ben Nienhuis" userId="2c6c04f1-77c7-44b5-a463-93386779ab63" providerId="ADAL" clId="{DC76BDC2-66DB-4880-96F2-BF1E3852F836}" dt="2022-05-10T19:23:55.176" v="15" actId="6549"/>
        <pc:sldMkLst>
          <pc:docMk/>
          <pc:sldMk cId="2554382818" sldId="352"/>
        </pc:sldMkLst>
        <pc:spChg chg="mod">
          <ac:chgData name="Ben Nienhuis" userId="2c6c04f1-77c7-44b5-a463-93386779ab63" providerId="ADAL" clId="{DC76BDC2-66DB-4880-96F2-BF1E3852F836}" dt="2022-05-10T19:23:55.176" v="15" actId="6549"/>
          <ac:spMkLst>
            <pc:docMk/>
            <pc:sldMk cId="2554382818" sldId="352"/>
            <ac:spMk id="2" creationId="{E1F63243-4CBF-4C92-A833-E353A87BA17E}"/>
          </ac:spMkLst>
        </pc:spChg>
      </pc:sldChg>
      <pc:sldChg chg="modSp">
        <pc:chgData name="Ben Nienhuis" userId="2c6c04f1-77c7-44b5-a463-93386779ab63" providerId="ADAL" clId="{DC76BDC2-66DB-4880-96F2-BF1E3852F836}" dt="2022-05-10T19:24:00.451" v="17" actId="6549"/>
        <pc:sldMkLst>
          <pc:docMk/>
          <pc:sldMk cId="92206965" sldId="353"/>
        </pc:sldMkLst>
        <pc:spChg chg="mod">
          <ac:chgData name="Ben Nienhuis" userId="2c6c04f1-77c7-44b5-a463-93386779ab63" providerId="ADAL" clId="{DC76BDC2-66DB-4880-96F2-BF1E3852F836}" dt="2022-05-10T19:24:00.451" v="17" actId="6549"/>
          <ac:spMkLst>
            <pc:docMk/>
            <pc:sldMk cId="92206965" sldId="353"/>
            <ac:spMk id="2" creationId="{E1F63243-4CBF-4C92-A833-E353A87BA17E}"/>
          </ac:spMkLst>
        </pc:spChg>
      </pc:sldChg>
      <pc:sldChg chg="modSp">
        <pc:chgData name="Ben Nienhuis" userId="2c6c04f1-77c7-44b5-a463-93386779ab63" providerId="ADAL" clId="{DC76BDC2-66DB-4880-96F2-BF1E3852F836}" dt="2022-05-10T19:24:09.242" v="19" actId="6549"/>
        <pc:sldMkLst>
          <pc:docMk/>
          <pc:sldMk cId="3035710629" sldId="354"/>
        </pc:sldMkLst>
        <pc:spChg chg="mod">
          <ac:chgData name="Ben Nienhuis" userId="2c6c04f1-77c7-44b5-a463-93386779ab63" providerId="ADAL" clId="{DC76BDC2-66DB-4880-96F2-BF1E3852F836}" dt="2022-05-10T19:24:09.242" v="19" actId="6549"/>
          <ac:spMkLst>
            <pc:docMk/>
            <pc:sldMk cId="3035710629" sldId="354"/>
            <ac:spMk id="2" creationId="{E1F63243-4CBF-4C92-A833-E353A87BA17E}"/>
          </ac:spMkLst>
        </pc:spChg>
      </pc:sldChg>
      <pc:sldChg chg="modSp">
        <pc:chgData name="Ben Nienhuis" userId="2c6c04f1-77c7-44b5-a463-93386779ab63" providerId="ADAL" clId="{DC76BDC2-66DB-4880-96F2-BF1E3852F836}" dt="2022-05-10T19:24:15.195" v="21" actId="6549"/>
        <pc:sldMkLst>
          <pc:docMk/>
          <pc:sldMk cId="3712589550" sldId="355"/>
        </pc:sldMkLst>
        <pc:spChg chg="mod">
          <ac:chgData name="Ben Nienhuis" userId="2c6c04f1-77c7-44b5-a463-93386779ab63" providerId="ADAL" clId="{DC76BDC2-66DB-4880-96F2-BF1E3852F836}" dt="2022-05-10T19:24:15.195" v="21" actId="6549"/>
          <ac:spMkLst>
            <pc:docMk/>
            <pc:sldMk cId="3712589550" sldId="355"/>
            <ac:spMk id="2" creationId="{E1F63243-4CBF-4C92-A833-E353A87BA17E}"/>
          </ac:spMkLst>
        </pc:spChg>
      </pc:sldChg>
      <pc:sldChg chg="modSp">
        <pc:chgData name="Ben Nienhuis" userId="2c6c04f1-77c7-44b5-a463-93386779ab63" providerId="ADAL" clId="{DC76BDC2-66DB-4880-96F2-BF1E3852F836}" dt="2022-05-10T19:23:26.872" v="8" actId="20577"/>
        <pc:sldMkLst>
          <pc:docMk/>
          <pc:sldMk cId="3609651380" sldId="357"/>
        </pc:sldMkLst>
        <pc:spChg chg="mod">
          <ac:chgData name="Ben Nienhuis" userId="2c6c04f1-77c7-44b5-a463-93386779ab63" providerId="ADAL" clId="{DC76BDC2-66DB-4880-96F2-BF1E3852F836}" dt="2022-05-10T19:23:26.872" v="8" actId="20577"/>
          <ac:spMkLst>
            <pc:docMk/>
            <pc:sldMk cId="3609651380" sldId="357"/>
            <ac:spMk id="2" creationId="{E1F63243-4CBF-4C92-A833-E353A87BA17E}"/>
          </ac:spMkLst>
        </pc:spChg>
      </pc:sldChg>
      <pc:sldChg chg="modSp">
        <pc:chgData name="Ben Nienhuis" userId="2c6c04f1-77c7-44b5-a463-93386779ab63" providerId="ADAL" clId="{DC76BDC2-66DB-4880-96F2-BF1E3852F836}" dt="2022-05-10T19:24:41.285" v="31" actId="6549"/>
        <pc:sldMkLst>
          <pc:docMk/>
          <pc:sldMk cId="851877785" sldId="358"/>
        </pc:sldMkLst>
        <pc:spChg chg="mod">
          <ac:chgData name="Ben Nienhuis" userId="2c6c04f1-77c7-44b5-a463-93386779ab63" providerId="ADAL" clId="{DC76BDC2-66DB-4880-96F2-BF1E3852F836}" dt="2022-05-10T19:24:41.285" v="31" actId="6549"/>
          <ac:spMkLst>
            <pc:docMk/>
            <pc:sldMk cId="851877785" sldId="358"/>
            <ac:spMk id="2" creationId="{E1F63243-4CBF-4C92-A833-E353A87BA17E}"/>
          </ac:spMkLst>
        </pc:spChg>
      </pc:sldChg>
      <pc:sldChg chg="modSp">
        <pc:chgData name="Ben Nienhuis" userId="2c6c04f1-77c7-44b5-a463-93386779ab63" providerId="ADAL" clId="{DC76BDC2-66DB-4880-96F2-BF1E3852F836}" dt="2022-05-10T19:24:35.098" v="29" actId="6549"/>
        <pc:sldMkLst>
          <pc:docMk/>
          <pc:sldMk cId="3470495360" sldId="359"/>
        </pc:sldMkLst>
        <pc:spChg chg="mod">
          <ac:chgData name="Ben Nienhuis" userId="2c6c04f1-77c7-44b5-a463-93386779ab63" providerId="ADAL" clId="{DC76BDC2-66DB-4880-96F2-BF1E3852F836}" dt="2022-05-10T19:24:35.098" v="29" actId="6549"/>
          <ac:spMkLst>
            <pc:docMk/>
            <pc:sldMk cId="3470495360" sldId="359"/>
            <ac:spMk id="2" creationId="{E1F63243-4CBF-4C92-A833-E353A87BA17E}"/>
          </ac:spMkLst>
        </pc:spChg>
      </pc:sldChg>
      <pc:sldChg chg="modSp">
        <pc:chgData name="Ben Nienhuis" userId="2c6c04f1-77c7-44b5-a463-93386779ab63" providerId="ADAL" clId="{DC76BDC2-66DB-4880-96F2-BF1E3852F836}" dt="2022-05-10T19:23:34.308" v="10" actId="6549"/>
        <pc:sldMkLst>
          <pc:docMk/>
          <pc:sldMk cId="3121118704" sldId="360"/>
        </pc:sldMkLst>
        <pc:spChg chg="mod">
          <ac:chgData name="Ben Nienhuis" userId="2c6c04f1-77c7-44b5-a463-93386779ab63" providerId="ADAL" clId="{DC76BDC2-66DB-4880-96F2-BF1E3852F836}" dt="2022-05-10T19:23:34.308" v="10" actId="6549"/>
          <ac:spMkLst>
            <pc:docMk/>
            <pc:sldMk cId="3121118704" sldId="360"/>
            <ac:spMk id="2" creationId="{E1F63243-4CBF-4C92-A833-E353A87BA17E}"/>
          </ac:spMkLst>
        </pc:spChg>
      </pc:sldChg>
      <pc:sldChg chg="modSp">
        <pc:chgData name="Ben Nienhuis" userId="2c6c04f1-77c7-44b5-a463-93386779ab63" providerId="ADAL" clId="{DC76BDC2-66DB-4880-96F2-BF1E3852F836}" dt="2022-05-10T19:24:46.100" v="33" actId="6549"/>
        <pc:sldMkLst>
          <pc:docMk/>
          <pc:sldMk cId="3691176321" sldId="361"/>
        </pc:sldMkLst>
        <pc:spChg chg="mod">
          <ac:chgData name="Ben Nienhuis" userId="2c6c04f1-77c7-44b5-a463-93386779ab63" providerId="ADAL" clId="{DC76BDC2-66DB-4880-96F2-BF1E3852F836}" dt="2022-05-10T19:24:46.100" v="33" actId="6549"/>
          <ac:spMkLst>
            <pc:docMk/>
            <pc:sldMk cId="3691176321" sldId="361"/>
            <ac:spMk id="2" creationId="{E1F63243-4CBF-4C92-A833-E353A87BA17E}"/>
          </ac:spMkLst>
        </pc:spChg>
      </pc:sldChg>
      <pc:sldChg chg="modSp">
        <pc:chgData name="Ben Nienhuis" userId="2c6c04f1-77c7-44b5-a463-93386779ab63" providerId="ADAL" clId="{DC76BDC2-66DB-4880-96F2-BF1E3852F836}" dt="2022-05-10T19:24:30.183" v="27" actId="6549"/>
        <pc:sldMkLst>
          <pc:docMk/>
          <pc:sldMk cId="234375576" sldId="362"/>
        </pc:sldMkLst>
        <pc:spChg chg="mod">
          <ac:chgData name="Ben Nienhuis" userId="2c6c04f1-77c7-44b5-a463-93386779ab63" providerId="ADAL" clId="{DC76BDC2-66DB-4880-96F2-BF1E3852F836}" dt="2022-05-10T19:24:30.183" v="27" actId="6549"/>
          <ac:spMkLst>
            <pc:docMk/>
            <pc:sldMk cId="234375576" sldId="362"/>
            <ac:spMk id="2" creationId="{E1F63243-4CBF-4C92-A833-E353A87BA17E}"/>
          </ac:spMkLst>
        </pc:spChg>
      </pc:sldChg>
      <pc:sldChg chg="modSp">
        <pc:chgData name="Ben Nienhuis" userId="2c6c04f1-77c7-44b5-a463-93386779ab63" providerId="ADAL" clId="{DC76BDC2-66DB-4880-96F2-BF1E3852F836}" dt="2022-05-10T19:24:25.384" v="25" actId="6549"/>
        <pc:sldMkLst>
          <pc:docMk/>
          <pc:sldMk cId="2932022622" sldId="363"/>
        </pc:sldMkLst>
        <pc:spChg chg="mod">
          <ac:chgData name="Ben Nienhuis" userId="2c6c04f1-77c7-44b5-a463-93386779ab63" providerId="ADAL" clId="{DC76BDC2-66DB-4880-96F2-BF1E3852F836}" dt="2022-05-10T19:24:25.384" v="25" actId="6549"/>
          <ac:spMkLst>
            <pc:docMk/>
            <pc:sldMk cId="2932022622" sldId="363"/>
            <ac:spMk id="2" creationId="{E1F63243-4CBF-4C92-A833-E353A87BA1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7252AC9-6993-4D73-9C47-FA9BE6593FA7}" type="datetimeFigureOut">
              <a:rPr lang="nl-NL" smtClean="0"/>
              <a:t>10-5-2022</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4359B76-B769-4EB5-8BA3-9644DE1E2556}" type="slidenum">
              <a:rPr lang="nl-NL" smtClean="0"/>
              <a:t>‹nr.›</a:t>
            </a:fld>
            <a:endParaRPr lang="nl-NL"/>
          </a:p>
        </p:txBody>
      </p:sp>
    </p:spTree>
    <p:extLst>
      <p:ext uri="{BB962C8B-B14F-4D97-AF65-F5344CB8AC3E}">
        <p14:creationId xmlns:p14="http://schemas.microsoft.com/office/powerpoint/2010/main" val="66923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idder.com/nl/producten/?product-cata=arbeidsregistratiesysteme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nECgbWhXXk"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Eetv6P9yrh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7kto7ED697Q"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Pq4wlzpRy8"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Transparantie in de keten Les 5</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300082"/>
          </a:xfrm>
          <a:prstGeom prst="rect">
            <a:avLst/>
          </a:prstGeom>
          <a:noFill/>
        </p:spPr>
        <p:txBody>
          <a:bodyPr wrap="square" rtlCol="0">
            <a:spAutoFit/>
          </a:bodyPr>
          <a:lstStyle/>
          <a:p>
            <a:pPr algn="ctr"/>
            <a:r>
              <a:rPr lang="nl-NL" sz="1350" dirty="0"/>
              <a:t>Optimalisatie P16</a:t>
            </a:r>
          </a:p>
        </p:txBody>
      </p:sp>
      <p:pic>
        <p:nvPicPr>
          <p:cNvPr id="5" name="Afbeelding 4">
            <a:extLst>
              <a:ext uri="{FF2B5EF4-FFF2-40B4-BE49-F238E27FC236}">
                <a16:creationId xmlns:a16="http://schemas.microsoft.com/office/drawing/2014/main" id="{C3E1E9DF-F028-4DAB-8925-9BCD0928B669}"/>
              </a:ext>
            </a:extLst>
          </p:cNvPr>
          <p:cNvPicPr>
            <a:picLocks noChangeAspect="1"/>
          </p:cNvPicPr>
          <p:nvPr/>
        </p:nvPicPr>
        <p:blipFill>
          <a:blip r:embed="rId3"/>
          <a:stretch>
            <a:fillRect/>
          </a:stretch>
        </p:blipFill>
        <p:spPr>
          <a:xfrm>
            <a:off x="1676400" y="2290718"/>
            <a:ext cx="5335398" cy="3271882"/>
          </a:xfrm>
          <a:prstGeom prst="rect">
            <a:avLst/>
          </a:prstGeom>
        </p:spPr>
      </p:pic>
    </p:spTree>
    <p:extLst>
      <p:ext uri="{BB962C8B-B14F-4D97-AF65-F5344CB8AC3E}">
        <p14:creationId xmlns:p14="http://schemas.microsoft.com/office/powerpoint/2010/main" val="30400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Gewasregistratie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CECEDEC0-DF66-4754-9743-BF43C2CBC125}"/>
              </a:ext>
            </a:extLst>
          </p:cNvPr>
          <p:cNvPicPr>
            <a:picLocks noChangeAspect="1"/>
          </p:cNvPicPr>
          <p:nvPr/>
        </p:nvPicPr>
        <p:blipFill>
          <a:blip r:embed="rId3"/>
          <a:stretch>
            <a:fillRect/>
          </a:stretch>
        </p:blipFill>
        <p:spPr>
          <a:xfrm>
            <a:off x="0" y="1434453"/>
            <a:ext cx="9144000" cy="4585347"/>
          </a:xfrm>
          <a:prstGeom prst="rect">
            <a:avLst/>
          </a:prstGeom>
        </p:spPr>
      </p:pic>
    </p:spTree>
    <p:extLst>
      <p:ext uri="{BB962C8B-B14F-4D97-AF65-F5344CB8AC3E}">
        <p14:creationId xmlns:p14="http://schemas.microsoft.com/office/powerpoint/2010/main" val="922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Arbeidsregistratie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hlinkClick r:id="rId3"/>
            <a:extLst>
              <a:ext uri="{FF2B5EF4-FFF2-40B4-BE49-F238E27FC236}">
                <a16:creationId xmlns:a16="http://schemas.microsoft.com/office/drawing/2014/main" id="{A0B182F5-7776-47B1-BD22-E1C47DF1E4AC}"/>
              </a:ext>
            </a:extLst>
          </p:cNvPr>
          <p:cNvPicPr>
            <a:picLocks noChangeAspect="1"/>
          </p:cNvPicPr>
          <p:nvPr/>
        </p:nvPicPr>
        <p:blipFill>
          <a:blip r:embed="rId4"/>
          <a:stretch>
            <a:fillRect/>
          </a:stretch>
        </p:blipFill>
        <p:spPr>
          <a:xfrm>
            <a:off x="0" y="1524000"/>
            <a:ext cx="9144000" cy="4266445"/>
          </a:xfrm>
          <a:prstGeom prst="rect">
            <a:avLst/>
          </a:prstGeom>
        </p:spPr>
      </p:pic>
    </p:spTree>
    <p:extLst>
      <p:ext uri="{BB962C8B-B14F-4D97-AF65-F5344CB8AC3E}">
        <p14:creationId xmlns:p14="http://schemas.microsoft.com/office/powerpoint/2010/main" val="30357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Voorraadbeheer</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A2981A17-BC5C-4429-BF50-F8DC02867FD1}"/>
              </a:ext>
            </a:extLst>
          </p:cNvPr>
          <p:cNvPicPr>
            <a:picLocks noChangeAspect="1"/>
          </p:cNvPicPr>
          <p:nvPr/>
        </p:nvPicPr>
        <p:blipFill>
          <a:blip r:embed="rId3"/>
          <a:stretch>
            <a:fillRect/>
          </a:stretch>
        </p:blipFill>
        <p:spPr>
          <a:xfrm>
            <a:off x="0" y="1533381"/>
            <a:ext cx="9144000" cy="3791237"/>
          </a:xfrm>
          <a:prstGeom prst="rect">
            <a:avLst/>
          </a:prstGeom>
        </p:spPr>
      </p:pic>
    </p:spTree>
    <p:extLst>
      <p:ext uri="{BB962C8B-B14F-4D97-AF65-F5344CB8AC3E}">
        <p14:creationId xmlns:p14="http://schemas.microsoft.com/office/powerpoint/2010/main" val="19892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384995"/>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Productinformatie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EFC8C53E-A3FE-4FC3-86AA-DE8B991677DA}"/>
              </a:ext>
            </a:extLst>
          </p:cNvPr>
          <p:cNvPicPr>
            <a:picLocks noChangeAspect="1"/>
          </p:cNvPicPr>
          <p:nvPr/>
        </p:nvPicPr>
        <p:blipFill>
          <a:blip r:embed="rId3"/>
          <a:stretch>
            <a:fillRect/>
          </a:stretch>
        </p:blipFill>
        <p:spPr>
          <a:xfrm>
            <a:off x="181583" y="1449289"/>
            <a:ext cx="8962417" cy="4570511"/>
          </a:xfrm>
          <a:prstGeom prst="rect">
            <a:avLst/>
          </a:prstGeom>
        </p:spPr>
      </p:pic>
    </p:spTree>
    <p:extLst>
      <p:ext uri="{BB962C8B-B14F-4D97-AF65-F5344CB8AC3E}">
        <p14:creationId xmlns:p14="http://schemas.microsoft.com/office/powerpoint/2010/main" val="37125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Financiële 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3B4EF070-CC0B-45BC-913D-EC981A407393}"/>
              </a:ext>
            </a:extLst>
          </p:cNvPr>
          <p:cNvPicPr>
            <a:picLocks noChangeAspect="1"/>
          </p:cNvPicPr>
          <p:nvPr/>
        </p:nvPicPr>
        <p:blipFill>
          <a:blip r:embed="rId3"/>
          <a:stretch>
            <a:fillRect/>
          </a:stretch>
        </p:blipFill>
        <p:spPr>
          <a:xfrm>
            <a:off x="921517" y="2904122"/>
            <a:ext cx="5476875" cy="3095625"/>
          </a:xfrm>
          <a:prstGeom prst="rect">
            <a:avLst/>
          </a:prstGeom>
        </p:spPr>
      </p:pic>
      <p:pic>
        <p:nvPicPr>
          <p:cNvPr id="7" name="Afbeelding 6">
            <a:extLst>
              <a:ext uri="{FF2B5EF4-FFF2-40B4-BE49-F238E27FC236}">
                <a16:creationId xmlns:a16="http://schemas.microsoft.com/office/drawing/2014/main" id="{C53E315D-9904-4BAC-A407-23FE0022A6D7}"/>
              </a:ext>
            </a:extLst>
          </p:cNvPr>
          <p:cNvPicPr>
            <a:picLocks noChangeAspect="1"/>
          </p:cNvPicPr>
          <p:nvPr/>
        </p:nvPicPr>
        <p:blipFill>
          <a:blip r:embed="rId4"/>
          <a:stretch>
            <a:fillRect/>
          </a:stretch>
        </p:blipFill>
        <p:spPr>
          <a:xfrm>
            <a:off x="24063" y="1676400"/>
            <a:ext cx="9144000" cy="4343400"/>
          </a:xfrm>
          <a:prstGeom prst="rect">
            <a:avLst/>
          </a:prstGeom>
        </p:spPr>
      </p:pic>
    </p:spTree>
    <p:extLst>
      <p:ext uri="{BB962C8B-B14F-4D97-AF65-F5344CB8AC3E}">
        <p14:creationId xmlns:p14="http://schemas.microsoft.com/office/powerpoint/2010/main" val="39712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Financiële 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Onlinemedia 5">
            <a:hlinkClick r:id="" action="ppaction://media"/>
            <a:extLst>
              <a:ext uri="{FF2B5EF4-FFF2-40B4-BE49-F238E27FC236}">
                <a16:creationId xmlns:a16="http://schemas.microsoft.com/office/drawing/2014/main" id="{F3726BFB-1473-4E56-8159-1262E6650B69}"/>
              </a:ext>
            </a:extLst>
          </p:cNvPr>
          <p:cNvPicPr>
            <a:picLocks noRot="1" noChangeAspect="1"/>
          </p:cNvPicPr>
          <p:nvPr>
            <a:videoFile r:link="rId1"/>
          </p:nvPr>
        </p:nvPicPr>
        <p:blipFill>
          <a:blip r:embed="rId4"/>
          <a:stretch>
            <a:fillRect/>
          </a:stretch>
        </p:blipFill>
        <p:spPr>
          <a:xfrm>
            <a:off x="457200" y="1738468"/>
            <a:ext cx="8610600" cy="4254568"/>
          </a:xfrm>
          <a:prstGeom prst="rect">
            <a:avLst/>
          </a:prstGeom>
        </p:spPr>
      </p:pic>
    </p:spTree>
    <p:extLst>
      <p:ext uri="{BB962C8B-B14F-4D97-AF65-F5344CB8AC3E}">
        <p14:creationId xmlns:p14="http://schemas.microsoft.com/office/powerpoint/2010/main" val="29320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Klantenregistratie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Rechthoek 6">
            <a:extLst>
              <a:ext uri="{FF2B5EF4-FFF2-40B4-BE49-F238E27FC236}">
                <a16:creationId xmlns:a16="http://schemas.microsoft.com/office/drawing/2014/main" id="{A1433CA5-8E88-4C6E-8DF2-A3B39ABDE6BD}"/>
              </a:ext>
            </a:extLst>
          </p:cNvPr>
          <p:cNvSpPr/>
          <p:nvPr/>
        </p:nvSpPr>
        <p:spPr>
          <a:xfrm>
            <a:off x="838200" y="2777729"/>
            <a:ext cx="7086600" cy="3416320"/>
          </a:xfrm>
          <a:prstGeom prst="rect">
            <a:avLst/>
          </a:prstGeom>
        </p:spPr>
        <p:txBody>
          <a:bodyPr wrap="square">
            <a:spAutoFit/>
          </a:bodyPr>
          <a:lstStyle/>
          <a:p>
            <a:r>
              <a:rPr lang="nl-NL" sz="2400" dirty="0"/>
              <a:t>Customer </a:t>
            </a:r>
            <a:r>
              <a:rPr lang="nl-NL" sz="2400" dirty="0" err="1"/>
              <a:t>relationship</a:t>
            </a:r>
            <a:r>
              <a:rPr lang="nl-NL" sz="2400" dirty="0"/>
              <a:t> management oftewel </a:t>
            </a:r>
            <a:r>
              <a:rPr lang="nl-NL" sz="2400" dirty="0" err="1"/>
              <a:t>crm</a:t>
            </a:r>
            <a:r>
              <a:rPr lang="nl-NL" sz="2400" dirty="0"/>
              <a:t> is een Engelstalige benaming voor klantrelatiebeheer, relatiemarketing of verkoopbeheersysteem genoemd. </a:t>
            </a:r>
          </a:p>
          <a:p>
            <a:endParaRPr lang="nl-NL" sz="2400" dirty="0"/>
          </a:p>
          <a:p>
            <a:r>
              <a:rPr lang="nl-NL" sz="2400" dirty="0"/>
              <a:t>Het is een werkwijze alsmede een technologie waarbij klantgegevens worden geanalyseerd om de zakelijke relatie met klanten te verbeteren, met als doel hen aan het bedrijf of de organisatie te binden en zo uiteindelijk de inkomsten te verhogen.</a:t>
            </a:r>
          </a:p>
        </p:txBody>
      </p:sp>
    </p:spTree>
    <p:extLst>
      <p:ext uri="{BB962C8B-B14F-4D97-AF65-F5344CB8AC3E}">
        <p14:creationId xmlns:p14="http://schemas.microsoft.com/office/powerpoint/2010/main" val="2343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Klantenregistratie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Onlinemedia 5">
            <a:hlinkClick r:id="" action="ppaction://media"/>
            <a:extLst>
              <a:ext uri="{FF2B5EF4-FFF2-40B4-BE49-F238E27FC236}">
                <a16:creationId xmlns:a16="http://schemas.microsoft.com/office/drawing/2014/main" id="{04931C4E-7E64-4C2A-960D-E028C4847298}"/>
              </a:ext>
            </a:extLst>
          </p:cNvPr>
          <p:cNvPicPr>
            <a:picLocks noRot="1" noChangeAspect="1"/>
          </p:cNvPicPr>
          <p:nvPr>
            <a:videoFile r:link="rId1"/>
          </p:nvPr>
        </p:nvPicPr>
        <p:blipFill>
          <a:blip r:embed="rId4"/>
          <a:stretch>
            <a:fillRect/>
          </a:stretch>
        </p:blipFill>
        <p:spPr>
          <a:xfrm>
            <a:off x="537286" y="1491854"/>
            <a:ext cx="8530514" cy="4539054"/>
          </a:xfrm>
          <a:prstGeom prst="rect">
            <a:avLst/>
          </a:prstGeom>
        </p:spPr>
      </p:pic>
    </p:spTree>
    <p:extLst>
      <p:ext uri="{BB962C8B-B14F-4D97-AF65-F5344CB8AC3E}">
        <p14:creationId xmlns:p14="http://schemas.microsoft.com/office/powerpoint/2010/main" val="34704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Bedrijfsmanagement systeem</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469B2E4D-934F-4DA2-B47B-1F862F309FFF}"/>
              </a:ext>
            </a:extLst>
          </p:cNvPr>
          <p:cNvPicPr>
            <a:picLocks noChangeAspect="1"/>
          </p:cNvPicPr>
          <p:nvPr/>
        </p:nvPicPr>
        <p:blipFill>
          <a:blip r:embed="rId3"/>
          <a:stretch>
            <a:fillRect/>
          </a:stretch>
        </p:blipFill>
        <p:spPr>
          <a:xfrm>
            <a:off x="381000" y="1600200"/>
            <a:ext cx="8686799" cy="4419600"/>
          </a:xfrm>
          <a:prstGeom prst="rect">
            <a:avLst/>
          </a:prstGeom>
        </p:spPr>
      </p:pic>
    </p:spTree>
    <p:extLst>
      <p:ext uri="{BB962C8B-B14F-4D97-AF65-F5344CB8AC3E}">
        <p14:creationId xmlns:p14="http://schemas.microsoft.com/office/powerpoint/2010/main" val="8518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Onlinemedia 5">
            <a:hlinkClick r:id="" action="ppaction://media"/>
            <a:extLst>
              <a:ext uri="{FF2B5EF4-FFF2-40B4-BE49-F238E27FC236}">
                <a16:creationId xmlns:a16="http://schemas.microsoft.com/office/drawing/2014/main" id="{0A099B8C-36AF-42C8-88D7-CB1E0E5FE4AF}"/>
              </a:ext>
            </a:extLst>
          </p:cNvPr>
          <p:cNvPicPr>
            <a:picLocks noRot="1" noChangeAspect="1"/>
          </p:cNvPicPr>
          <p:nvPr>
            <a:videoFile r:link="rId1"/>
          </p:nvPr>
        </p:nvPicPr>
        <p:blipFill>
          <a:blip r:embed="rId4"/>
          <a:stretch>
            <a:fillRect/>
          </a:stretch>
        </p:blipFill>
        <p:spPr>
          <a:xfrm>
            <a:off x="685800" y="1477774"/>
            <a:ext cx="8345647" cy="4542026"/>
          </a:xfrm>
          <a:prstGeom prst="rect">
            <a:avLst/>
          </a:prstGeom>
        </p:spPr>
      </p:pic>
    </p:spTree>
    <p:extLst>
      <p:ext uri="{BB962C8B-B14F-4D97-AF65-F5344CB8AC3E}">
        <p14:creationId xmlns:p14="http://schemas.microsoft.com/office/powerpoint/2010/main" val="369117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010400" y="530826"/>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8" name="Afbeelding 7">
            <a:extLst>
              <a:ext uri="{FF2B5EF4-FFF2-40B4-BE49-F238E27FC236}">
                <a16:creationId xmlns:a16="http://schemas.microsoft.com/office/drawing/2014/main" id="{46806B22-952C-4F70-861F-89BA7CCB436F}"/>
              </a:ext>
            </a:extLst>
          </p:cNvPr>
          <p:cNvPicPr>
            <a:picLocks noChangeAspect="1"/>
          </p:cNvPicPr>
          <p:nvPr/>
        </p:nvPicPr>
        <p:blipFill>
          <a:blip r:embed="rId3"/>
          <a:stretch>
            <a:fillRect/>
          </a:stretch>
        </p:blipFill>
        <p:spPr>
          <a:xfrm>
            <a:off x="4596062" y="2117312"/>
            <a:ext cx="4333337" cy="3064288"/>
          </a:xfrm>
          <a:prstGeom prst="rect">
            <a:avLst/>
          </a:prstGeom>
        </p:spPr>
      </p:pic>
      <p:sp>
        <p:nvSpPr>
          <p:cNvPr id="7" name="Tekstvak 6">
            <a:extLst>
              <a:ext uri="{FF2B5EF4-FFF2-40B4-BE49-F238E27FC236}">
                <a16:creationId xmlns:a16="http://schemas.microsoft.com/office/drawing/2014/main" id="{7E172BFA-6B13-4F4A-96E6-7FFD470E89CD}"/>
              </a:ext>
            </a:extLst>
          </p:cNvPr>
          <p:cNvSpPr txBox="1"/>
          <p:nvPr/>
        </p:nvSpPr>
        <p:spPr>
          <a:xfrm>
            <a:off x="282468" y="2144436"/>
            <a:ext cx="8216286" cy="2215991"/>
          </a:xfrm>
          <a:prstGeom prst="rect">
            <a:avLst/>
          </a:prstGeom>
          <a:noFill/>
        </p:spPr>
        <p:txBody>
          <a:bodyPr wrap="square" rtlCol="0">
            <a:spAutoFit/>
          </a:bodyPr>
          <a:lstStyle/>
          <a:p>
            <a:r>
              <a:rPr lang="nl-NL" sz="2400" dirty="0"/>
              <a:t>Les 1:	Netwerkkaart</a:t>
            </a:r>
          </a:p>
          <a:p>
            <a:r>
              <a:rPr lang="nl-NL" sz="2400" dirty="0"/>
              <a:t>Les 2:	Transparantie </a:t>
            </a:r>
          </a:p>
          <a:p>
            <a:r>
              <a:rPr lang="nl-NL" sz="2400" dirty="0"/>
              <a:t>Les 3:	Logistiek</a:t>
            </a:r>
          </a:p>
          <a:p>
            <a:r>
              <a:rPr lang="nl-NL" sz="2400" dirty="0"/>
              <a:t>Les 4:	Informatie in de keten</a:t>
            </a:r>
          </a:p>
          <a:p>
            <a:r>
              <a:rPr lang="nl-NL" sz="2400" dirty="0"/>
              <a:t>Les 5:   Registratiesystemen</a:t>
            </a:r>
          </a:p>
          <a:p>
            <a:endParaRPr lang="nl-NL" dirty="0"/>
          </a:p>
        </p:txBody>
      </p:sp>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9773F9A8-DF39-4F6B-8570-01F5531DB92D}"/>
              </a:ext>
            </a:extLst>
          </p:cNvPr>
          <p:cNvSpPr txBox="1"/>
          <p:nvPr/>
        </p:nvSpPr>
        <p:spPr>
          <a:xfrm>
            <a:off x="1097332" y="2010745"/>
            <a:ext cx="3419847" cy="461665"/>
          </a:xfrm>
          <a:prstGeom prst="rect">
            <a:avLst/>
          </a:prstGeom>
          <a:noFill/>
        </p:spPr>
        <p:txBody>
          <a:bodyPr wrap="none" rtlCol="0">
            <a:spAutoFit/>
          </a:bodyPr>
          <a:lstStyle/>
          <a:p>
            <a:r>
              <a:rPr lang="nl-NL" sz="2400" dirty="0"/>
              <a:t>Maak nu opdrachten les 5</a:t>
            </a:r>
          </a:p>
        </p:txBody>
      </p:sp>
      <p:pic>
        <p:nvPicPr>
          <p:cNvPr id="7" name="Afbeelding 6">
            <a:extLst>
              <a:ext uri="{FF2B5EF4-FFF2-40B4-BE49-F238E27FC236}">
                <a16:creationId xmlns:a16="http://schemas.microsoft.com/office/drawing/2014/main" id="{F2DC5494-0B61-4AD3-9A02-096D517BD8E1}"/>
              </a:ext>
            </a:extLst>
          </p:cNvPr>
          <p:cNvPicPr>
            <a:picLocks noChangeAspect="1"/>
          </p:cNvPicPr>
          <p:nvPr/>
        </p:nvPicPr>
        <p:blipFill>
          <a:blip r:embed="rId3"/>
          <a:stretch>
            <a:fillRect/>
          </a:stretch>
        </p:blipFill>
        <p:spPr>
          <a:xfrm>
            <a:off x="1123123" y="2632259"/>
            <a:ext cx="5105400" cy="3162512"/>
          </a:xfrm>
          <a:prstGeom prst="rect">
            <a:avLst/>
          </a:prstGeom>
        </p:spPr>
      </p:pic>
    </p:spTree>
    <p:extLst>
      <p:ext uri="{BB962C8B-B14F-4D97-AF65-F5344CB8AC3E}">
        <p14:creationId xmlns:p14="http://schemas.microsoft.com/office/powerpoint/2010/main" val="146422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8" name="Afbeelding 7">
            <a:extLst>
              <a:ext uri="{FF2B5EF4-FFF2-40B4-BE49-F238E27FC236}">
                <a16:creationId xmlns:a16="http://schemas.microsoft.com/office/drawing/2014/main" id="{6BBBD40D-BC85-4EB3-A000-2940503A6116}"/>
              </a:ext>
            </a:extLst>
          </p:cNvPr>
          <p:cNvPicPr>
            <a:picLocks noChangeAspect="1"/>
          </p:cNvPicPr>
          <p:nvPr/>
        </p:nvPicPr>
        <p:blipFill>
          <a:blip r:embed="rId3"/>
          <a:stretch>
            <a:fillRect/>
          </a:stretch>
        </p:blipFill>
        <p:spPr>
          <a:xfrm>
            <a:off x="5139089" y="3833658"/>
            <a:ext cx="3648075" cy="1628775"/>
          </a:xfrm>
          <a:prstGeom prst="rect">
            <a:avLst/>
          </a:prstGeom>
        </p:spPr>
      </p:pic>
      <p:pic>
        <p:nvPicPr>
          <p:cNvPr id="9" name="Afbeelding 8">
            <a:extLst>
              <a:ext uri="{FF2B5EF4-FFF2-40B4-BE49-F238E27FC236}">
                <a16:creationId xmlns:a16="http://schemas.microsoft.com/office/drawing/2014/main" id="{7541E356-DE94-4A16-9F68-5F27A0C98E57}"/>
              </a:ext>
            </a:extLst>
          </p:cNvPr>
          <p:cNvPicPr>
            <a:picLocks noChangeAspect="1"/>
          </p:cNvPicPr>
          <p:nvPr/>
        </p:nvPicPr>
        <p:blipFill>
          <a:blip r:embed="rId4"/>
          <a:stretch>
            <a:fillRect/>
          </a:stretch>
        </p:blipFill>
        <p:spPr>
          <a:xfrm>
            <a:off x="1123123" y="2032547"/>
            <a:ext cx="3619500" cy="2486025"/>
          </a:xfrm>
          <a:prstGeom prst="rect">
            <a:avLst/>
          </a:prstGeom>
        </p:spPr>
      </p:pic>
    </p:spTree>
    <p:extLst>
      <p:ext uri="{BB962C8B-B14F-4D97-AF65-F5344CB8AC3E}">
        <p14:creationId xmlns:p14="http://schemas.microsoft.com/office/powerpoint/2010/main" val="21048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6" name="Afbeelding 5">
            <a:extLst>
              <a:ext uri="{FF2B5EF4-FFF2-40B4-BE49-F238E27FC236}">
                <a16:creationId xmlns:a16="http://schemas.microsoft.com/office/drawing/2014/main" id="{9FCFE500-95C9-4D79-AAEE-31D4E5F070C6}"/>
              </a:ext>
            </a:extLst>
          </p:cNvPr>
          <p:cNvPicPr>
            <a:picLocks noChangeAspect="1"/>
          </p:cNvPicPr>
          <p:nvPr/>
        </p:nvPicPr>
        <p:blipFill>
          <a:blip r:embed="rId3"/>
          <a:stretch>
            <a:fillRect/>
          </a:stretch>
        </p:blipFill>
        <p:spPr>
          <a:xfrm>
            <a:off x="2286000" y="2027676"/>
            <a:ext cx="7029619" cy="3879609"/>
          </a:xfrm>
          <a:prstGeom prst="rect">
            <a:avLst/>
          </a:prstGeom>
        </p:spPr>
      </p:pic>
      <p:pic>
        <p:nvPicPr>
          <p:cNvPr id="3" name="Afbeelding 2">
            <a:extLst>
              <a:ext uri="{FF2B5EF4-FFF2-40B4-BE49-F238E27FC236}">
                <a16:creationId xmlns:a16="http://schemas.microsoft.com/office/drawing/2014/main" id="{1482812E-C402-4910-BA3E-379280802083}"/>
              </a:ext>
            </a:extLst>
          </p:cNvPr>
          <p:cNvPicPr>
            <a:picLocks noChangeAspect="1"/>
          </p:cNvPicPr>
          <p:nvPr/>
        </p:nvPicPr>
        <p:blipFill>
          <a:blip r:embed="rId4"/>
          <a:stretch>
            <a:fillRect/>
          </a:stretch>
        </p:blipFill>
        <p:spPr>
          <a:xfrm>
            <a:off x="732446" y="1517766"/>
            <a:ext cx="7649553" cy="5006471"/>
          </a:xfrm>
          <a:prstGeom prst="rect">
            <a:avLst/>
          </a:prstGeom>
        </p:spPr>
      </p:pic>
    </p:spTree>
    <p:extLst>
      <p:ext uri="{BB962C8B-B14F-4D97-AF65-F5344CB8AC3E}">
        <p14:creationId xmlns:p14="http://schemas.microsoft.com/office/powerpoint/2010/main" val="37639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5078313"/>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De toekomst van datagebruik</a:t>
            </a:r>
          </a:p>
          <a:p>
            <a:pPr marL="285750" indent="-285750">
              <a:buFont typeface="Arial" panose="020B0604020202020204" pitchFamily="34" charset="0"/>
              <a:buChar char="•"/>
            </a:pPr>
            <a:r>
              <a:rPr lang="nl-NL" sz="2400" dirty="0"/>
              <a:t>Data over grond en bemesting</a:t>
            </a:r>
          </a:p>
          <a:p>
            <a:pPr marL="285750" indent="-285750">
              <a:buFont typeface="Arial" panose="020B0604020202020204" pitchFamily="34" charset="0"/>
              <a:buChar char="•"/>
            </a:pPr>
            <a:r>
              <a:rPr lang="nl-NL" sz="2400" dirty="0"/>
              <a:t>Klimaat</a:t>
            </a:r>
          </a:p>
          <a:p>
            <a:pPr marL="285750" indent="-285750">
              <a:buFont typeface="Arial" panose="020B0604020202020204" pitchFamily="34" charset="0"/>
              <a:buChar char="•"/>
            </a:pPr>
            <a:r>
              <a:rPr lang="nl-NL" sz="2400" dirty="0"/>
              <a:t>Gewasregistratie</a:t>
            </a:r>
          </a:p>
          <a:p>
            <a:pPr marL="285750" indent="-285750">
              <a:buFont typeface="Arial" panose="020B0604020202020204" pitchFamily="34" charset="0"/>
              <a:buChar char="•"/>
            </a:pPr>
            <a:r>
              <a:rPr lang="nl-NL" sz="2400" dirty="0"/>
              <a:t>Arbeidsregistratie</a:t>
            </a:r>
          </a:p>
          <a:p>
            <a:pPr marL="285750" indent="-285750">
              <a:buFont typeface="Arial" panose="020B0604020202020204" pitchFamily="34" charset="0"/>
              <a:buChar char="•"/>
            </a:pPr>
            <a:r>
              <a:rPr lang="nl-NL" sz="2400" dirty="0"/>
              <a:t>Voorraadbeheer</a:t>
            </a:r>
          </a:p>
          <a:p>
            <a:pPr marL="285750" indent="-285750">
              <a:buFont typeface="Arial" panose="020B0604020202020204" pitchFamily="34" charset="0"/>
              <a:buChar char="•"/>
            </a:pPr>
            <a:r>
              <a:rPr lang="nl-NL" sz="2400" dirty="0"/>
              <a:t>Productinformatie</a:t>
            </a:r>
          </a:p>
          <a:p>
            <a:pPr marL="285750" indent="-285750">
              <a:buFont typeface="Arial" panose="020B0604020202020204" pitchFamily="34" charset="0"/>
              <a:buChar char="•"/>
            </a:pPr>
            <a:r>
              <a:rPr lang="nl-NL" sz="2400" dirty="0"/>
              <a:t>Financiële registratie</a:t>
            </a:r>
          </a:p>
          <a:p>
            <a:pPr marL="285750" indent="-285750">
              <a:buFont typeface="Arial" panose="020B0604020202020204" pitchFamily="34" charset="0"/>
              <a:buChar char="•"/>
            </a:pPr>
            <a:r>
              <a:rPr lang="nl-NL" sz="2400" dirty="0"/>
              <a:t>Klantenregistratie</a:t>
            </a:r>
          </a:p>
          <a:p>
            <a:pPr marL="285750" indent="-285750">
              <a:buFont typeface="Arial" panose="020B0604020202020204" pitchFamily="34" charset="0"/>
              <a:buChar char="•"/>
            </a:pPr>
            <a:r>
              <a:rPr lang="nl-NL" sz="2400" dirty="0"/>
              <a:t>Bedrijfsmanagement systeem</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6096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010400" y="221830"/>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6" name="Onlinemedia 5">
            <a:hlinkClick r:id="" action="ppaction://media"/>
            <a:extLst>
              <a:ext uri="{FF2B5EF4-FFF2-40B4-BE49-F238E27FC236}">
                <a16:creationId xmlns:a16="http://schemas.microsoft.com/office/drawing/2014/main" id="{5327F43B-CD0D-4BAF-A790-B3A54D783B14}"/>
              </a:ext>
            </a:extLst>
          </p:cNvPr>
          <p:cNvPicPr>
            <a:picLocks noRot="1" noChangeAspect="1"/>
          </p:cNvPicPr>
          <p:nvPr>
            <a:videoFile r:link="rId1"/>
          </p:nvPr>
        </p:nvPicPr>
        <p:blipFill>
          <a:blip r:embed="rId4"/>
          <a:stretch>
            <a:fillRect/>
          </a:stretch>
        </p:blipFill>
        <p:spPr>
          <a:xfrm>
            <a:off x="228600" y="1489007"/>
            <a:ext cx="8686800" cy="4530793"/>
          </a:xfrm>
          <a:prstGeom prst="rect">
            <a:avLst/>
          </a:prstGeom>
        </p:spPr>
      </p:pic>
    </p:spTree>
    <p:extLst>
      <p:ext uri="{BB962C8B-B14F-4D97-AF65-F5344CB8AC3E}">
        <p14:creationId xmlns:p14="http://schemas.microsoft.com/office/powerpoint/2010/main" val="312111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De toekomst van datagebruik</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F8530D16-61DF-4D5C-9E3E-B292DD3624BA}"/>
              </a:ext>
            </a:extLst>
          </p:cNvPr>
          <p:cNvPicPr>
            <a:picLocks noChangeAspect="1"/>
          </p:cNvPicPr>
          <p:nvPr/>
        </p:nvPicPr>
        <p:blipFill>
          <a:blip r:embed="rId3"/>
          <a:stretch>
            <a:fillRect/>
          </a:stretch>
        </p:blipFill>
        <p:spPr>
          <a:xfrm>
            <a:off x="381000" y="1600200"/>
            <a:ext cx="8680126" cy="4419600"/>
          </a:xfrm>
          <a:prstGeom prst="rect">
            <a:avLst/>
          </a:prstGeom>
        </p:spPr>
      </p:pic>
    </p:spTree>
    <p:extLst>
      <p:ext uri="{BB962C8B-B14F-4D97-AF65-F5344CB8AC3E}">
        <p14:creationId xmlns:p14="http://schemas.microsoft.com/office/powerpoint/2010/main" val="24452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Data over grond en bemesting</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0161B48C-266C-4C6B-B493-84CA25DED541}"/>
              </a:ext>
            </a:extLst>
          </p:cNvPr>
          <p:cNvPicPr>
            <a:picLocks noChangeAspect="1"/>
          </p:cNvPicPr>
          <p:nvPr/>
        </p:nvPicPr>
        <p:blipFill>
          <a:blip r:embed="rId3"/>
          <a:stretch>
            <a:fillRect/>
          </a:stretch>
        </p:blipFill>
        <p:spPr>
          <a:xfrm>
            <a:off x="762000" y="762000"/>
            <a:ext cx="8244289" cy="4789932"/>
          </a:xfrm>
          <a:prstGeom prst="rect">
            <a:avLst/>
          </a:prstGeom>
        </p:spPr>
      </p:pic>
      <p:pic>
        <p:nvPicPr>
          <p:cNvPr id="8" name="Afbeelding 7">
            <a:extLst>
              <a:ext uri="{FF2B5EF4-FFF2-40B4-BE49-F238E27FC236}">
                <a16:creationId xmlns:a16="http://schemas.microsoft.com/office/drawing/2014/main" id="{88CBDAD8-555F-47DD-AD44-DD8DFB9A67E2}"/>
              </a:ext>
            </a:extLst>
          </p:cNvPr>
          <p:cNvPicPr>
            <a:picLocks noChangeAspect="1"/>
          </p:cNvPicPr>
          <p:nvPr/>
        </p:nvPicPr>
        <p:blipFill>
          <a:blip r:embed="rId4"/>
          <a:stretch>
            <a:fillRect/>
          </a:stretch>
        </p:blipFill>
        <p:spPr>
          <a:xfrm>
            <a:off x="477901" y="528066"/>
            <a:ext cx="8812486" cy="5257800"/>
          </a:xfrm>
          <a:prstGeom prst="rect">
            <a:avLst/>
          </a:prstGeom>
        </p:spPr>
      </p:pic>
    </p:spTree>
    <p:extLst>
      <p:ext uri="{BB962C8B-B14F-4D97-AF65-F5344CB8AC3E}">
        <p14:creationId xmlns:p14="http://schemas.microsoft.com/office/powerpoint/2010/main" val="4855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2133600"/>
            <a:ext cx="6469228" cy="1754326"/>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Klimaat</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99E2A190-C2A6-445E-A514-C949AA53B535}"/>
              </a:ext>
            </a:extLst>
          </p:cNvPr>
          <p:cNvPicPr>
            <a:picLocks noChangeAspect="1"/>
          </p:cNvPicPr>
          <p:nvPr/>
        </p:nvPicPr>
        <p:blipFill>
          <a:blip r:embed="rId3"/>
          <a:stretch>
            <a:fillRect/>
          </a:stretch>
        </p:blipFill>
        <p:spPr>
          <a:xfrm>
            <a:off x="902368" y="1709583"/>
            <a:ext cx="6267450" cy="4248150"/>
          </a:xfrm>
          <a:prstGeom prst="rect">
            <a:avLst/>
          </a:prstGeom>
        </p:spPr>
      </p:pic>
    </p:spTree>
    <p:extLst>
      <p:ext uri="{BB962C8B-B14F-4D97-AF65-F5344CB8AC3E}">
        <p14:creationId xmlns:p14="http://schemas.microsoft.com/office/powerpoint/2010/main" val="25543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EBE09-5FB5-400B-A255-C4920D00FFB8}">
  <ds:schemaRef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82ac19c3-1cff-4f70-a585-2de21a3866ce"/>
    <ds:schemaRef ds:uri="http://schemas.microsoft.com/office/2006/documentManagement/types"/>
    <ds:schemaRef ds:uri="http://purl.org/dc/terms/"/>
    <ds:schemaRef ds:uri="http://schemas.openxmlformats.org/package/2006/metadata/core-properties"/>
    <ds:schemaRef ds:uri="915d7cad-3e71-4cea-95bb-ac32222adf06"/>
  </ds:schemaRefs>
</ds:datastoreItem>
</file>

<file path=customXml/itemProps2.xml><?xml version="1.0" encoding="utf-8"?>
<ds:datastoreItem xmlns:ds="http://schemas.openxmlformats.org/officeDocument/2006/customXml" ds:itemID="{409B435A-DD77-4EAD-A9B7-544D526FCE50}">
  <ds:schemaRefs>
    <ds:schemaRef ds:uri="http://schemas.microsoft.com/sharepoint/v3/contenttype/forms"/>
  </ds:schemaRefs>
</ds:datastoreItem>
</file>

<file path=customXml/itemProps3.xml><?xml version="1.0" encoding="utf-8"?>
<ds:datastoreItem xmlns:ds="http://schemas.openxmlformats.org/officeDocument/2006/customXml" ds:itemID="{357F50C6-8EC6-4578-A6B4-644949A1EAAF}"/>
</file>

<file path=docProps/app.xml><?xml version="1.0" encoding="utf-8"?>
<Properties xmlns="http://schemas.openxmlformats.org/officeDocument/2006/extended-properties" xmlns:vt="http://schemas.openxmlformats.org/officeDocument/2006/docPropsVTypes">
  <Template/>
  <TotalTime>1038</TotalTime>
  <Words>270</Words>
  <Application>Microsoft Office PowerPoint</Application>
  <PresentationFormat>Diavoorstelling (4:3)</PresentationFormat>
  <Paragraphs>97</Paragraphs>
  <Slides>20</Slides>
  <Notes>0</Notes>
  <HiddenSlides>0</HiddenSlides>
  <MMClips>4</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Office Theme</vt:lpstr>
      <vt:lpstr>Transparantie in de keten Les 5</vt:lpstr>
      <vt:lpstr>lesprogramma</vt:lpstr>
      <vt:lpstr>Les 5 Registratiesystemen</vt:lpstr>
      <vt:lpstr>Les 5 Registratiesystemen</vt:lpstr>
      <vt:lpstr>Les 5 Registratiesystemen</vt:lpstr>
      <vt:lpstr>Les 5 Registratiesystemen</vt:lpstr>
      <vt:lpstr>Les 5 Registratiesystemen</vt:lpstr>
      <vt:lpstr>Les 6 Registratiesystemen</vt:lpstr>
      <vt:lpstr>Les 5 Registratiesystemen</vt:lpstr>
      <vt:lpstr>Les 5 Registratiesystemen</vt:lpstr>
      <vt:lpstr>Les 5 Registratiesystemen</vt:lpstr>
      <vt:lpstr>Les 6 Registratiesystemen</vt:lpstr>
      <vt:lpstr>Les 5 Registratiesystemen</vt:lpstr>
      <vt:lpstr>Les 5 Registratiesystemen</vt:lpstr>
      <vt:lpstr>Les 5 Registratiesystemen</vt:lpstr>
      <vt:lpstr>Les 5 Registratiesystemen</vt:lpstr>
      <vt:lpstr>Les 5 Registratiesystemen</vt:lpstr>
      <vt:lpstr>Les 5 Registratiesystemen</vt:lpstr>
      <vt:lpstr>Les 5 Registratiesystemen</vt:lpstr>
      <vt:lpstr>Les 5 Registratiesystemen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114</cp:revision>
  <dcterms:created xsi:type="dcterms:W3CDTF">2017-11-14T13:23:32Z</dcterms:created>
  <dcterms:modified xsi:type="dcterms:W3CDTF">2022-05-10T19:25:02Z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